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2" r:id="rId2"/>
    <p:sldMasterId id="2147483650" r:id="rId3"/>
  </p:sldMasterIdLst>
  <p:sldIdLst>
    <p:sldId id="257" r:id="rId4"/>
    <p:sldId id="258" r:id="rId5"/>
    <p:sldId id="259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1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90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96" autoAdjust="0"/>
    <p:restoredTop sz="94694" autoAdjust="0"/>
  </p:normalViewPr>
  <p:slideViewPr>
    <p:cSldViewPr snapToGrid="0" showGuides="1">
      <p:cViewPr varScale="1">
        <p:scale>
          <a:sx n="72" d="100"/>
          <a:sy n="72" d="100"/>
        </p:scale>
        <p:origin x="704" y="60"/>
      </p:cViewPr>
      <p:guideLst>
        <p:guide orient="horz" pos="361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30B51F4-BD34-E64B-A65E-09A7679C9E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435600"/>
            <a:ext cx="3048000" cy="1422400"/>
          </a:xfrm>
          <a:prstGeom prst="rect">
            <a:avLst/>
          </a:prstGeom>
        </p:spPr>
      </p:pic>
      <p:sp>
        <p:nvSpPr>
          <p:cNvPr id="10" name="Text Placeholder 21">
            <a:extLst>
              <a:ext uri="{FF2B5EF4-FFF2-40B4-BE49-F238E27FC236}">
                <a16:creationId xmlns:a16="http://schemas.microsoft.com/office/drawing/2014/main" id="{D4C78C0F-4F16-2A4B-A473-E3EEB95605C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2210" y="1993900"/>
            <a:ext cx="7734300" cy="245745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buNone/>
              <a:defRPr sz="6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CA" noProof="0" dirty="0">
                <a:latin typeface="+mj-lt"/>
              </a:rPr>
              <a:t>Titre du </a:t>
            </a:r>
            <a:br>
              <a:rPr lang="fr-CA" noProof="0" dirty="0">
                <a:latin typeface="+mj-lt"/>
              </a:rPr>
            </a:br>
            <a:r>
              <a:rPr lang="fr-CA" noProof="0" dirty="0">
                <a:latin typeface="+mj-lt"/>
              </a:rPr>
              <a:t>document</a:t>
            </a:r>
            <a:endParaRPr lang="fr-CA" noProof="0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E89AF7E-3442-4BA9-BCAA-5E86CD77E68B}"/>
              </a:ext>
            </a:extLst>
          </p:cNvPr>
          <p:cNvSpPr txBox="1"/>
          <p:nvPr userDrawn="1"/>
        </p:nvSpPr>
        <p:spPr>
          <a:xfrm>
            <a:off x="415637" y="415581"/>
            <a:ext cx="1787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400" b="1" dirty="0">
                <a:solidFill>
                  <a:schemeClr val="bg1"/>
                </a:solidFill>
              </a:rPr>
              <a:t>Recherche</a:t>
            </a:r>
            <a:br>
              <a:rPr lang="fr-CA" sz="2400" b="1" dirty="0">
                <a:solidFill>
                  <a:schemeClr val="bg1"/>
                </a:solidFill>
              </a:rPr>
            </a:br>
            <a:r>
              <a:rPr lang="fr-CA" sz="2400" b="1" dirty="0">
                <a:solidFill>
                  <a:schemeClr val="bg1"/>
                </a:solidFill>
              </a:rPr>
              <a:t>SQ NIM-U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E380CBB1-41F9-400A-8D17-2277B17D8B98}"/>
              </a:ext>
            </a:extLst>
          </p:cNvPr>
          <p:cNvSpPr txBox="1"/>
          <p:nvPr userDrawn="1"/>
        </p:nvSpPr>
        <p:spPr>
          <a:xfrm>
            <a:off x="8958120" y="6057476"/>
            <a:ext cx="2967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200" dirty="0">
                <a:solidFill>
                  <a:schemeClr val="bg1"/>
                </a:solidFill>
              </a:rPr>
              <a:t>Santé Québec </a:t>
            </a:r>
            <a:r>
              <a:rPr lang="fr-CA" sz="1200" dirty="0" err="1">
                <a:solidFill>
                  <a:schemeClr val="bg1"/>
                </a:solidFill>
              </a:rPr>
              <a:t>Nord-de-l’Île-de-Montréal</a:t>
            </a:r>
            <a:br>
              <a:rPr lang="fr-CA" sz="1200" dirty="0">
                <a:solidFill>
                  <a:schemeClr val="bg1"/>
                </a:solidFill>
              </a:rPr>
            </a:br>
            <a:r>
              <a:rPr lang="fr-CA" sz="1200" dirty="0">
                <a:solidFill>
                  <a:schemeClr val="bg1"/>
                </a:solidFill>
              </a:rPr>
              <a:t>Universitaire</a:t>
            </a:r>
          </a:p>
        </p:txBody>
      </p:sp>
    </p:spTree>
    <p:extLst>
      <p:ext uri="{BB962C8B-B14F-4D97-AF65-F5344CB8AC3E}">
        <p14:creationId xmlns:p14="http://schemas.microsoft.com/office/powerpoint/2010/main" val="628654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A452524-0D33-964B-81FA-5D7284C876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36659" y="1256509"/>
            <a:ext cx="9771760" cy="6000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rgbClr val="6D6E70"/>
                </a:solidFill>
              </a:defRPr>
            </a:lvl1pPr>
          </a:lstStyle>
          <a:p>
            <a:pPr lvl="0"/>
            <a:r>
              <a:rPr lang="fr-CA" noProof="0" dirty="0"/>
              <a:t>Titre ici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C3E8994-B863-3B48-8477-8D708B2B68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36659" y="2063753"/>
            <a:ext cx="9771760" cy="27825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6D6E70"/>
                </a:solidFill>
              </a:defRPr>
            </a:lvl1pPr>
          </a:lstStyle>
          <a:p>
            <a:pPr lvl="0"/>
            <a:r>
              <a:rPr lang="fr-CA" dirty="0"/>
              <a:t>Texte ici</a:t>
            </a:r>
          </a:p>
        </p:txBody>
      </p:sp>
    </p:spTree>
    <p:extLst>
      <p:ext uri="{BB962C8B-B14F-4D97-AF65-F5344CB8AC3E}">
        <p14:creationId xmlns:p14="http://schemas.microsoft.com/office/powerpoint/2010/main" val="3503085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801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56157CD-488A-DA4B-9E82-8BCECBA7BC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3225800" cy="6858000"/>
          </a:xfrm>
          <a:prstGeom prst="rect">
            <a:avLst/>
          </a:prstGeom>
        </p:spPr>
      </p:pic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C49FEEF3-AB8C-D64D-8994-497EE2F9CB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38860" y="2496339"/>
            <a:ext cx="3225800" cy="2464799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CA" dirty="0"/>
              <a:t>Photo ici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3AC317A2-AF43-8F42-8DBD-7151A21C5B6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48710" y="1606552"/>
            <a:ext cx="6803504" cy="6000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rgbClr val="6D6E70"/>
                </a:solidFill>
              </a:defRPr>
            </a:lvl1pPr>
          </a:lstStyle>
          <a:p>
            <a:pPr lvl="0"/>
            <a:r>
              <a:rPr lang="fr-CA" dirty="0"/>
              <a:t>Titre ici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431DE1AA-BEE1-9045-B180-91B3F57AB1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48710" y="2418266"/>
            <a:ext cx="6803503" cy="32673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6D6E70"/>
                </a:solidFill>
              </a:defRPr>
            </a:lvl1pPr>
          </a:lstStyle>
          <a:p>
            <a:pPr lvl="0"/>
            <a:r>
              <a:rPr lang="fr-CA" dirty="0"/>
              <a:t>Texte ici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E2E7F79-774C-4040-AA16-275FEE539116}"/>
              </a:ext>
            </a:extLst>
          </p:cNvPr>
          <p:cNvSpPr/>
          <p:nvPr userDrawn="1"/>
        </p:nvSpPr>
        <p:spPr>
          <a:xfrm>
            <a:off x="182880" y="5462039"/>
            <a:ext cx="2468880" cy="1344447"/>
          </a:xfrm>
          <a:prstGeom prst="rect">
            <a:avLst/>
          </a:prstGeom>
          <a:solidFill>
            <a:srgbClr val="2490CF"/>
          </a:solidFill>
          <a:ln>
            <a:solidFill>
              <a:srgbClr val="2490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0B2B601-21D6-4466-A84B-E645E64CC0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30969" y="5358115"/>
            <a:ext cx="2963862" cy="1344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1953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93" userDrawn="1">
          <p15:clr>
            <a:srgbClr val="FBAE40"/>
          </p15:clr>
        </p15:guide>
        <p15:guide id="2" pos="801" userDrawn="1">
          <p15:clr>
            <a:srgbClr val="FBAE40"/>
          </p15:clr>
        </p15:guide>
        <p15:guide id="3" pos="7151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90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0038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1A71AF7-FE8F-6846-90EC-97C927F212C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48800" y="4495800"/>
            <a:ext cx="2743200" cy="2362200"/>
          </a:xfrm>
          <a:prstGeom prst="rect">
            <a:avLst/>
          </a:prstGeom>
        </p:spPr>
      </p:pic>
      <p:sp>
        <p:nvSpPr>
          <p:cNvPr id="8" name="Freeform 7">
            <a:extLst>
              <a:ext uri="{FF2B5EF4-FFF2-40B4-BE49-F238E27FC236}">
                <a16:creationId xmlns:a16="http://schemas.microsoft.com/office/drawing/2014/main" id="{28F060EE-CD19-7F49-BB85-99CB9AF2249D}"/>
              </a:ext>
            </a:extLst>
          </p:cNvPr>
          <p:cNvSpPr/>
          <p:nvPr userDrawn="1"/>
        </p:nvSpPr>
        <p:spPr>
          <a:xfrm>
            <a:off x="11347591" y="6402114"/>
            <a:ext cx="844409" cy="455886"/>
          </a:xfrm>
          <a:custGeom>
            <a:avLst/>
            <a:gdLst>
              <a:gd name="connsiteX0" fmla="*/ 685125 w 844409"/>
              <a:gd name="connsiteY0" fmla="*/ 0 h 455886"/>
              <a:gd name="connsiteX1" fmla="*/ 797901 w 844409"/>
              <a:gd name="connsiteY1" fmla="*/ 8433 h 455886"/>
              <a:gd name="connsiteX2" fmla="*/ 844409 w 844409"/>
              <a:gd name="connsiteY2" fmla="*/ 19027 h 455886"/>
              <a:gd name="connsiteX3" fmla="*/ 844409 w 844409"/>
              <a:gd name="connsiteY3" fmla="*/ 455886 h 455886"/>
              <a:gd name="connsiteX4" fmla="*/ 0 w 844409"/>
              <a:gd name="connsiteY4" fmla="*/ 455886 h 455886"/>
              <a:gd name="connsiteX5" fmla="*/ 2784 w 844409"/>
              <a:gd name="connsiteY5" fmla="*/ 447021 h 455886"/>
              <a:gd name="connsiteX6" fmla="*/ 685125 w 844409"/>
              <a:gd name="connsiteY6" fmla="*/ 0 h 455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44409" h="455886">
                <a:moveTo>
                  <a:pt x="685125" y="0"/>
                </a:moveTo>
                <a:cubicBezTo>
                  <a:pt x="723467" y="0"/>
                  <a:pt x="761129" y="2880"/>
                  <a:pt x="797901" y="8433"/>
                </a:cubicBezTo>
                <a:lnTo>
                  <a:pt x="844409" y="19027"/>
                </a:lnTo>
                <a:lnTo>
                  <a:pt x="844409" y="455886"/>
                </a:lnTo>
                <a:lnTo>
                  <a:pt x="0" y="455886"/>
                </a:lnTo>
                <a:lnTo>
                  <a:pt x="2784" y="447021"/>
                </a:lnTo>
                <a:cubicBezTo>
                  <a:pt x="115203" y="184325"/>
                  <a:pt x="378385" y="0"/>
                  <a:pt x="685125" y="0"/>
                </a:cubicBezTo>
                <a:close/>
              </a:path>
            </a:pathLst>
          </a:custGeom>
          <a:solidFill>
            <a:srgbClr val="2490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A3FC37-FBE5-8E40-ACE9-6DEB0997D865}"/>
              </a:ext>
            </a:extLst>
          </p:cNvPr>
          <p:cNvSpPr txBox="1"/>
          <p:nvPr userDrawn="1"/>
        </p:nvSpPr>
        <p:spPr>
          <a:xfrm>
            <a:off x="11666955" y="6524685"/>
            <a:ext cx="36576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F9ACF1B-8933-2A42-AF6A-B01D9387018C}" type="slidenum">
              <a:rPr lang="fr-CA" sz="1100" b="1" smtClean="0">
                <a:solidFill>
                  <a:schemeClr val="bg1"/>
                </a:solidFill>
              </a:rPr>
              <a:pPr algn="ctr"/>
              <a:t>‹N°›</a:t>
            </a:fld>
            <a:endParaRPr lang="fr-CA" sz="1100" b="1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7C4A2F8-180C-8042-8B19-2A61E20E76F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2" b="1472"/>
          <a:stretch/>
        </p:blipFill>
        <p:spPr>
          <a:xfrm>
            <a:off x="0" y="5521325"/>
            <a:ext cx="3036094" cy="133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43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55F19F2A-F88C-F64B-AA0F-C0D9DA5AD5BF}"/>
              </a:ext>
            </a:extLst>
          </p:cNvPr>
          <p:cNvSpPr/>
          <p:nvPr userDrawn="1"/>
        </p:nvSpPr>
        <p:spPr>
          <a:xfrm>
            <a:off x="11347591" y="6402114"/>
            <a:ext cx="844409" cy="455886"/>
          </a:xfrm>
          <a:custGeom>
            <a:avLst/>
            <a:gdLst>
              <a:gd name="connsiteX0" fmla="*/ 685125 w 844409"/>
              <a:gd name="connsiteY0" fmla="*/ 0 h 455886"/>
              <a:gd name="connsiteX1" fmla="*/ 797901 w 844409"/>
              <a:gd name="connsiteY1" fmla="*/ 8433 h 455886"/>
              <a:gd name="connsiteX2" fmla="*/ 844409 w 844409"/>
              <a:gd name="connsiteY2" fmla="*/ 19027 h 455886"/>
              <a:gd name="connsiteX3" fmla="*/ 844409 w 844409"/>
              <a:gd name="connsiteY3" fmla="*/ 455886 h 455886"/>
              <a:gd name="connsiteX4" fmla="*/ 0 w 844409"/>
              <a:gd name="connsiteY4" fmla="*/ 455886 h 455886"/>
              <a:gd name="connsiteX5" fmla="*/ 2784 w 844409"/>
              <a:gd name="connsiteY5" fmla="*/ 447021 h 455886"/>
              <a:gd name="connsiteX6" fmla="*/ 685125 w 844409"/>
              <a:gd name="connsiteY6" fmla="*/ 0 h 455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44409" h="455886">
                <a:moveTo>
                  <a:pt x="685125" y="0"/>
                </a:moveTo>
                <a:cubicBezTo>
                  <a:pt x="723467" y="0"/>
                  <a:pt x="761129" y="2880"/>
                  <a:pt x="797901" y="8433"/>
                </a:cubicBezTo>
                <a:lnTo>
                  <a:pt x="844409" y="19027"/>
                </a:lnTo>
                <a:lnTo>
                  <a:pt x="844409" y="455886"/>
                </a:lnTo>
                <a:lnTo>
                  <a:pt x="0" y="455886"/>
                </a:lnTo>
                <a:lnTo>
                  <a:pt x="2784" y="447021"/>
                </a:lnTo>
                <a:cubicBezTo>
                  <a:pt x="115203" y="184325"/>
                  <a:pt x="378385" y="0"/>
                  <a:pt x="685125" y="0"/>
                </a:cubicBezTo>
                <a:close/>
              </a:path>
            </a:pathLst>
          </a:custGeom>
          <a:solidFill>
            <a:srgbClr val="2490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487A2B-1A0E-434B-9545-A9DB254E0251}"/>
              </a:ext>
            </a:extLst>
          </p:cNvPr>
          <p:cNvSpPr txBox="1"/>
          <p:nvPr userDrawn="1"/>
        </p:nvSpPr>
        <p:spPr>
          <a:xfrm>
            <a:off x="11666955" y="6524685"/>
            <a:ext cx="36576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F9ACF1B-8933-2A42-AF6A-B01D9387018C}" type="slidenum">
              <a:rPr lang="fr-CA" sz="1100" b="1" smtClean="0">
                <a:solidFill>
                  <a:schemeClr val="bg1"/>
                </a:solidFill>
              </a:rPr>
              <a:pPr algn="ctr"/>
              <a:t>‹N°›</a:t>
            </a:fld>
            <a:endParaRPr lang="fr-CA" sz="1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299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9878ED9-C08D-D548-805D-2932DCD9B6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7D3FAF54-D7BE-4A6C-AAA0-934737C6D6F9}"/>
              </a:ext>
            </a:extLst>
          </p:cNvPr>
          <p:cNvSpPr>
            <a:spLocks noGrp="1"/>
          </p:cNvSpPr>
          <p:nvPr/>
        </p:nvSpPr>
        <p:spPr>
          <a:xfrm>
            <a:off x="579507" y="4541807"/>
            <a:ext cx="7799705" cy="5619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fr-FR" dirty="0">
                <a:solidFill>
                  <a:schemeClr val="bg1"/>
                </a:solidFill>
              </a:rPr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588511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64D8D7-5123-ED4D-944E-7C9BA46896E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8B445D-5325-544D-AF5E-6C629CB06A5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497213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8DCD8B3F-25B5-F34E-BBF5-66D655F5A33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3B5543-3797-6D4C-B8B8-BB7CC0F365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26E8C1-0063-6346-883B-E8094A6FC7D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840407965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f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</Words>
  <Application>Microsoft Office PowerPoint</Application>
  <PresentationFormat>Grand écran</PresentationFormat>
  <Paragraphs>1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3</vt:i4>
      </vt:variant>
    </vt:vector>
  </HeadingPairs>
  <TitlesOfParts>
    <vt:vector size="7" baseType="lpstr">
      <vt:lpstr>Arial</vt:lpstr>
      <vt:lpstr>Master fr</vt:lpstr>
      <vt:lpstr>1_Custom Design</vt:lpstr>
      <vt:lpstr>Custom Design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josee</dc:creator>
  <cp:lastModifiedBy>Marie-Hélène Haeck (CIUSSS NIM)</cp:lastModifiedBy>
  <cp:revision>14</cp:revision>
  <dcterms:created xsi:type="dcterms:W3CDTF">2019-05-14T01:01:57Z</dcterms:created>
  <dcterms:modified xsi:type="dcterms:W3CDTF">2026-07-20T18:31:36Z</dcterms:modified>
</cp:coreProperties>
</file>