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50" r:id="rId2"/>
    <p:sldMasterId id="2147483653" r:id="rId3"/>
  </p:sldMasterIdLst>
  <p:notesMasterIdLst>
    <p:notesMasterId r:id="rId7"/>
  </p:notesMasterIdLst>
  <p:handoutMasterIdLst>
    <p:handoutMasterId r:id="rId8"/>
  </p:handoutMasterIdLst>
  <p:sldIdLst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90CF"/>
    <a:srgbClr val="6D6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69"/>
    <p:restoredTop sz="94700"/>
  </p:normalViewPr>
  <p:slideViewPr>
    <p:cSldViewPr snapToGrid="0" snapToObjects="1">
      <p:cViewPr varScale="1">
        <p:scale>
          <a:sx n="72" d="100"/>
          <a:sy n="72" d="100"/>
        </p:scale>
        <p:origin x="140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65" d="100"/>
          <a:sy n="165" d="100"/>
        </p:scale>
        <p:origin x="536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DE7F192-D764-1848-A4A6-D8DED3DA14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B63728-0E05-3542-ABB1-90CA2614E0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4E947-3157-F64D-A4F5-27686EF7D123}" type="datetimeFigureOut">
              <a:rPr lang="fr-CA" smtClean="0"/>
              <a:t>2026-07-17</a:t>
            </a:fld>
            <a:endParaRPr lang="fr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0AA2EB-19BF-FF4E-A4EA-4B1AA1FC04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943280-FEF6-1947-B77A-587BDD2EF3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CD2FF-1E03-7C45-9B13-A13661802C2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8809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599A2-EACB-1B46-B164-98CC15A69D48}" type="datetimeFigureOut">
              <a:rPr lang="fr-CA" smtClean="0"/>
              <a:t>2026-07-17</a:t>
            </a:fld>
            <a:endParaRPr lang="fr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C72C4-245F-134D-B1F9-553BC8B4395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855714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0FA68EF-829D-CC48-84B4-085283478F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210" y="1993900"/>
            <a:ext cx="7734300" cy="24574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6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CA" noProof="0" dirty="0">
                <a:latin typeface="+mj-lt"/>
              </a:rPr>
              <a:t>Titre du </a:t>
            </a:r>
            <a:br>
              <a:rPr lang="fr-CA" noProof="0" dirty="0">
                <a:latin typeface="+mj-lt"/>
              </a:rPr>
            </a:br>
            <a:r>
              <a:rPr lang="fr-CA" noProof="0" dirty="0">
                <a:latin typeface="+mj-lt"/>
              </a:rPr>
              <a:t>document</a:t>
            </a:r>
            <a:endParaRPr lang="fr-CA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342AA7-FBC3-0F4F-AC71-3E54657F3A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435600"/>
            <a:ext cx="3048000" cy="14224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3DB6F6D-589C-4F8E-8701-5289BC301C39}"/>
              </a:ext>
            </a:extLst>
          </p:cNvPr>
          <p:cNvSpPr txBox="1"/>
          <p:nvPr userDrawn="1"/>
        </p:nvSpPr>
        <p:spPr>
          <a:xfrm>
            <a:off x="6090229" y="6007600"/>
            <a:ext cx="2967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>
                <a:solidFill>
                  <a:schemeClr val="bg1"/>
                </a:solidFill>
              </a:rPr>
              <a:t>Santé Québec </a:t>
            </a:r>
            <a:r>
              <a:rPr lang="fr-CA" sz="1200" dirty="0" err="1">
                <a:solidFill>
                  <a:schemeClr val="bg1"/>
                </a:solidFill>
              </a:rPr>
              <a:t>Nord-de-l’Île-de-Montréal</a:t>
            </a:r>
            <a:br>
              <a:rPr lang="fr-CA" sz="1200" dirty="0">
                <a:solidFill>
                  <a:schemeClr val="bg1"/>
                </a:solidFill>
              </a:rPr>
            </a:br>
            <a:r>
              <a:rPr lang="fr-CA" sz="1200" dirty="0">
                <a:solidFill>
                  <a:schemeClr val="bg1"/>
                </a:solidFill>
              </a:rPr>
              <a:t>Universitaire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EDC8D3-DE60-4F86-8B2E-F4A8D69BA75A}"/>
              </a:ext>
            </a:extLst>
          </p:cNvPr>
          <p:cNvSpPr txBox="1"/>
          <p:nvPr userDrawn="1"/>
        </p:nvSpPr>
        <p:spPr>
          <a:xfrm>
            <a:off x="415637" y="415581"/>
            <a:ext cx="178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chemeClr val="bg1"/>
                </a:solidFill>
              </a:rPr>
              <a:t>Recherche</a:t>
            </a:r>
            <a:br>
              <a:rPr lang="fr-CA" sz="2400" b="1" dirty="0">
                <a:solidFill>
                  <a:schemeClr val="bg1"/>
                </a:solidFill>
              </a:rPr>
            </a:br>
            <a:r>
              <a:rPr lang="fr-CA" sz="2400" b="1" dirty="0">
                <a:solidFill>
                  <a:schemeClr val="bg1"/>
                </a:solidFill>
              </a:rPr>
              <a:t>SQ NIM-U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F3989FC-F108-40B9-B09D-C6E6F9B1CA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2210" y="3929380"/>
            <a:ext cx="6060139" cy="175974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CA" noProof="0" dirty="0">
                <a:latin typeface="+mj-lt"/>
              </a:rPr>
              <a:t>Date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042695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25F8BE-7F06-A041-A4F8-DCBD9F7E84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5012" y="1256509"/>
            <a:ext cx="7372350" cy="600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6D6E70"/>
                </a:solidFill>
              </a:defRPr>
            </a:lvl1pPr>
          </a:lstStyle>
          <a:p>
            <a:pPr lvl="0"/>
            <a:r>
              <a:rPr lang="fr-CA" noProof="0"/>
              <a:t>Titre ici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087C736-1729-AF40-9408-8CB9401545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5012" y="2063752"/>
            <a:ext cx="7372350" cy="33512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6D6E70"/>
                </a:solidFill>
              </a:defRPr>
            </a:lvl1pPr>
          </a:lstStyle>
          <a:p>
            <a:pPr lvl="0"/>
            <a:r>
              <a:rPr lang="fr-CA" dirty="0"/>
              <a:t>Texte ici</a:t>
            </a:r>
          </a:p>
        </p:txBody>
      </p:sp>
    </p:spTree>
    <p:extLst>
      <p:ext uri="{BB962C8B-B14F-4D97-AF65-F5344CB8AC3E}">
        <p14:creationId xmlns:p14="http://schemas.microsoft.com/office/powerpoint/2010/main" val="2053162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499055C-D1A4-9D48-BFFB-CA340197FD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068" y="0"/>
            <a:ext cx="32258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4583DA0-2B6A-A642-8A22-9762DC28A7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0204" y="1504945"/>
            <a:ext cx="3424842" cy="23509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CA" dirty="0"/>
              <a:t>Photo ici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ECD2CD7-FBAA-2D4A-B79A-6CB2487691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06876" y="487214"/>
            <a:ext cx="4568734" cy="600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6D6E70"/>
                </a:solidFill>
              </a:defRPr>
            </a:lvl1pPr>
          </a:lstStyle>
          <a:p>
            <a:pPr lvl="0"/>
            <a:r>
              <a:rPr lang="fr-CA" dirty="0"/>
              <a:t>Titre ici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EA7EC2AD-BCF8-6142-BC4B-D1CF3573C1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28797" y="1504945"/>
            <a:ext cx="4546813" cy="43804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6D6E70"/>
                </a:solidFill>
              </a:defRPr>
            </a:lvl1pPr>
          </a:lstStyle>
          <a:p>
            <a:pPr lvl="0"/>
            <a:r>
              <a:rPr lang="fr-CA" dirty="0"/>
              <a:t>Texte ici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7511F0-0105-479C-B548-F21249C1B1E5}"/>
              </a:ext>
            </a:extLst>
          </p:cNvPr>
          <p:cNvSpPr/>
          <p:nvPr userDrawn="1"/>
        </p:nvSpPr>
        <p:spPr>
          <a:xfrm>
            <a:off x="182880" y="5462039"/>
            <a:ext cx="2468880" cy="1344447"/>
          </a:xfrm>
          <a:prstGeom prst="rect">
            <a:avLst/>
          </a:prstGeom>
          <a:solidFill>
            <a:srgbClr val="2490CF"/>
          </a:solidFill>
          <a:ln>
            <a:solidFill>
              <a:srgbClr val="2490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F2FF4E8-3225-4B18-8078-8431DEC27E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72170" y="5345885"/>
            <a:ext cx="2963862" cy="134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5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90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893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363AEA9-D92A-BE4A-8135-F366105C98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00800" y="4495800"/>
            <a:ext cx="2743200" cy="2362200"/>
          </a:xfrm>
          <a:prstGeom prst="rect">
            <a:avLst/>
          </a:prstGeom>
        </p:spPr>
      </p:pic>
      <p:sp>
        <p:nvSpPr>
          <p:cNvPr id="18" name="Freeform 17">
            <a:extLst>
              <a:ext uri="{FF2B5EF4-FFF2-40B4-BE49-F238E27FC236}">
                <a16:creationId xmlns:a16="http://schemas.microsoft.com/office/drawing/2014/main" id="{9D3824A5-57AD-0B46-B84F-61D54E3AEBF0}"/>
              </a:ext>
            </a:extLst>
          </p:cNvPr>
          <p:cNvSpPr/>
          <p:nvPr userDrawn="1"/>
        </p:nvSpPr>
        <p:spPr>
          <a:xfrm>
            <a:off x="8299591" y="6402114"/>
            <a:ext cx="844409" cy="455886"/>
          </a:xfrm>
          <a:custGeom>
            <a:avLst/>
            <a:gdLst>
              <a:gd name="connsiteX0" fmla="*/ 685125 w 844409"/>
              <a:gd name="connsiteY0" fmla="*/ 0 h 455886"/>
              <a:gd name="connsiteX1" fmla="*/ 797901 w 844409"/>
              <a:gd name="connsiteY1" fmla="*/ 8433 h 455886"/>
              <a:gd name="connsiteX2" fmla="*/ 844409 w 844409"/>
              <a:gd name="connsiteY2" fmla="*/ 19027 h 455886"/>
              <a:gd name="connsiteX3" fmla="*/ 844409 w 844409"/>
              <a:gd name="connsiteY3" fmla="*/ 455886 h 455886"/>
              <a:gd name="connsiteX4" fmla="*/ 0 w 844409"/>
              <a:gd name="connsiteY4" fmla="*/ 455886 h 455886"/>
              <a:gd name="connsiteX5" fmla="*/ 2784 w 844409"/>
              <a:gd name="connsiteY5" fmla="*/ 447021 h 455886"/>
              <a:gd name="connsiteX6" fmla="*/ 685125 w 844409"/>
              <a:gd name="connsiteY6" fmla="*/ 0 h 4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4409" h="455886">
                <a:moveTo>
                  <a:pt x="685125" y="0"/>
                </a:moveTo>
                <a:cubicBezTo>
                  <a:pt x="723467" y="0"/>
                  <a:pt x="761129" y="2880"/>
                  <a:pt x="797901" y="8433"/>
                </a:cubicBezTo>
                <a:lnTo>
                  <a:pt x="844409" y="19027"/>
                </a:lnTo>
                <a:lnTo>
                  <a:pt x="844409" y="455886"/>
                </a:lnTo>
                <a:lnTo>
                  <a:pt x="0" y="455886"/>
                </a:lnTo>
                <a:lnTo>
                  <a:pt x="2784" y="447021"/>
                </a:lnTo>
                <a:cubicBezTo>
                  <a:pt x="115203" y="184325"/>
                  <a:pt x="378385" y="0"/>
                  <a:pt x="685125" y="0"/>
                </a:cubicBezTo>
                <a:close/>
              </a:path>
            </a:pathLst>
          </a:custGeom>
          <a:solidFill>
            <a:srgbClr val="249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07A0DC-CB86-5E44-B8FE-50FEA5132B7E}"/>
              </a:ext>
            </a:extLst>
          </p:cNvPr>
          <p:cNvSpPr txBox="1"/>
          <p:nvPr userDrawn="1"/>
        </p:nvSpPr>
        <p:spPr>
          <a:xfrm>
            <a:off x="8618955" y="6524685"/>
            <a:ext cx="3657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F9ACF1B-8933-2A42-AF6A-B01D9387018C}" type="slidenum">
              <a:rPr lang="fr-CA" sz="1100" b="1" smtClean="0">
                <a:solidFill>
                  <a:schemeClr val="bg1"/>
                </a:solidFill>
              </a:rPr>
              <a:pPr algn="ctr"/>
              <a:t>‹N°›</a:t>
            </a:fld>
            <a:endParaRPr lang="fr-CA" sz="1100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D93F59-88F0-5244-B304-2AE89B96C7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t="1472" b="1472"/>
          <a:stretch/>
        </p:blipFill>
        <p:spPr>
          <a:xfrm>
            <a:off x="0" y="5521325"/>
            <a:ext cx="3036094" cy="133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10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B61FB315-EECC-B048-8FED-33028887EC53}"/>
              </a:ext>
            </a:extLst>
          </p:cNvPr>
          <p:cNvSpPr/>
          <p:nvPr userDrawn="1"/>
        </p:nvSpPr>
        <p:spPr>
          <a:xfrm>
            <a:off x="8299591" y="6402114"/>
            <a:ext cx="844409" cy="455886"/>
          </a:xfrm>
          <a:custGeom>
            <a:avLst/>
            <a:gdLst>
              <a:gd name="connsiteX0" fmla="*/ 685125 w 844409"/>
              <a:gd name="connsiteY0" fmla="*/ 0 h 455886"/>
              <a:gd name="connsiteX1" fmla="*/ 797901 w 844409"/>
              <a:gd name="connsiteY1" fmla="*/ 8433 h 455886"/>
              <a:gd name="connsiteX2" fmla="*/ 844409 w 844409"/>
              <a:gd name="connsiteY2" fmla="*/ 19027 h 455886"/>
              <a:gd name="connsiteX3" fmla="*/ 844409 w 844409"/>
              <a:gd name="connsiteY3" fmla="*/ 455886 h 455886"/>
              <a:gd name="connsiteX4" fmla="*/ 0 w 844409"/>
              <a:gd name="connsiteY4" fmla="*/ 455886 h 455886"/>
              <a:gd name="connsiteX5" fmla="*/ 2784 w 844409"/>
              <a:gd name="connsiteY5" fmla="*/ 447021 h 455886"/>
              <a:gd name="connsiteX6" fmla="*/ 685125 w 844409"/>
              <a:gd name="connsiteY6" fmla="*/ 0 h 4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4409" h="455886">
                <a:moveTo>
                  <a:pt x="685125" y="0"/>
                </a:moveTo>
                <a:cubicBezTo>
                  <a:pt x="723467" y="0"/>
                  <a:pt x="761129" y="2880"/>
                  <a:pt x="797901" y="8433"/>
                </a:cubicBezTo>
                <a:lnTo>
                  <a:pt x="844409" y="19027"/>
                </a:lnTo>
                <a:lnTo>
                  <a:pt x="844409" y="455886"/>
                </a:lnTo>
                <a:lnTo>
                  <a:pt x="0" y="455886"/>
                </a:lnTo>
                <a:lnTo>
                  <a:pt x="2784" y="447021"/>
                </a:lnTo>
                <a:cubicBezTo>
                  <a:pt x="115203" y="184325"/>
                  <a:pt x="378385" y="0"/>
                  <a:pt x="685125" y="0"/>
                </a:cubicBezTo>
                <a:close/>
              </a:path>
            </a:pathLst>
          </a:custGeom>
          <a:solidFill>
            <a:srgbClr val="249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78984B-E42D-0341-8690-3FE547BDE3E2}"/>
              </a:ext>
            </a:extLst>
          </p:cNvPr>
          <p:cNvSpPr txBox="1"/>
          <p:nvPr userDrawn="1"/>
        </p:nvSpPr>
        <p:spPr>
          <a:xfrm>
            <a:off x="8618955" y="6524685"/>
            <a:ext cx="3657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F9ACF1B-8933-2A42-AF6A-B01D9387018C}" type="slidenum">
              <a:rPr lang="fr-CA" sz="1100" b="1" smtClean="0">
                <a:solidFill>
                  <a:schemeClr val="bg1"/>
                </a:solidFill>
              </a:rPr>
              <a:pPr algn="ctr"/>
              <a:t>‹N°›</a:t>
            </a:fld>
            <a:endParaRPr lang="fr-CA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631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4CD4C5-D475-1345-A497-2F02162977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210" y="1842980"/>
            <a:ext cx="7734300" cy="2457450"/>
          </a:xfrm>
        </p:spPr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A094D39-A341-40A2-BFBC-7195B294A488}"/>
              </a:ext>
            </a:extLst>
          </p:cNvPr>
          <p:cNvSpPr txBox="1"/>
          <p:nvPr/>
        </p:nvSpPr>
        <p:spPr>
          <a:xfrm>
            <a:off x="612210" y="4509856"/>
            <a:ext cx="3720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36055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4C7FF0-7852-C848-8D3B-FF3281A887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20602-CC69-BD44-81A5-7743DC250C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08638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ADD2833-F575-5E49-8CE5-2D80FB2EA8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4CCD2-43D8-0D45-A7E8-06FF8BB118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28797" y="495034"/>
            <a:ext cx="4568734" cy="600075"/>
          </a:xfrm>
        </p:spPr>
        <p:txBody>
          <a:bodyPr/>
          <a:lstStyle/>
          <a:p>
            <a:endParaRPr lang="fr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D59F58-2256-D946-8218-D23FEF52C7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18676576"/>
      </p:ext>
    </p:extLst>
  </p:cSld>
  <p:clrMapOvr>
    <a:masterClrMapping/>
  </p:clrMapOvr>
</p:sld>
</file>

<file path=ppt/theme/theme1.xml><?xml version="1.0" encoding="utf-8"?>
<a:theme xmlns:a="http://schemas.openxmlformats.org/drawingml/2006/main" name="AA_COUVER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B_Page Intérieur 0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B_Page Intérieur 0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</Words>
  <Application>Microsoft Office PowerPoint</Application>
  <PresentationFormat>Affichage à l'écran (4:3)</PresentationFormat>
  <Paragraphs>1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AA_COUVERTURE</vt:lpstr>
      <vt:lpstr>BB_Page Intérieur 01</vt:lpstr>
      <vt:lpstr>BB_Page Intérieur 02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Stephane</dc:creator>
  <cp:lastModifiedBy>Marie-Hélène Haeck (CIUSSS NIM)</cp:lastModifiedBy>
  <cp:revision>31</cp:revision>
  <dcterms:created xsi:type="dcterms:W3CDTF">2019-09-13T13:33:44Z</dcterms:created>
  <dcterms:modified xsi:type="dcterms:W3CDTF">2026-07-17T20:48:21Z</dcterms:modified>
</cp:coreProperties>
</file>